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8C708-859F-4F8A-A954-59E7176E24B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39A77-5E04-4147-8449-35A783C4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C53D-0AD5-415E-BA40-3CB492E93DD9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FE93D-30A7-44BC-89EE-56C146A3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10DE7-64B9-464F-8577-3113101E43EF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666F4A-6D2E-479C-902C-7C235EACD820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37820F-2B17-4A69-8D67-6E31710C4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– Polygons and Quadrilaterals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6.1B – Interior and Exterior Angles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measure of each interior angle of a regular decagon.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2438400"/>
            <a:ext cx="868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</a:t>
            </a:r>
            <a:r>
              <a:rPr lang="en-US" b="1"/>
              <a:t>Step 1</a:t>
            </a:r>
            <a:r>
              <a:rPr lang="en-US"/>
              <a:t> Find the sum of the interior angle measures.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4648200"/>
            <a:ext cx="783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</a:t>
            </a:r>
            <a:r>
              <a:rPr lang="en-US" b="1"/>
              <a:t>Step 2</a:t>
            </a:r>
            <a:r>
              <a:rPr lang="en-US"/>
              <a:t> Find the measure of one interior angle.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4800" y="125095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 the polygons below, an exterior angle has been measured at each vertex. Notice that in each case, the sum of the exterior angle measures is 360°.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3840163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95600"/>
            <a:ext cx="3602038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905000"/>
            <a:ext cx="7854950" cy="1298575"/>
            <a:chOff x="284" y="3072"/>
            <a:chExt cx="4948" cy="818"/>
          </a:xfrm>
        </p:grpSpPr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An exterior angle is formed by one side of a polygon and the extension of a consecutive side.</a:t>
              </a:r>
              <a:endParaRPr lang="en-US" sz="800"/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55" y="2057400"/>
            <a:ext cx="900934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4A: Finding Interior Angle Measures and Sums in Polygons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57200" y="1768475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measure of each exterior angle of a regular 20-gon.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4B: Finding Interior Angle Measures and Sums in Polygons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30829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69888" y="1981200"/>
            <a:ext cx="53451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value of </a:t>
            </a:r>
            <a:r>
              <a:rPr lang="en-US" sz="2400" b="1" i="1" dirty="0"/>
              <a:t>b</a:t>
            </a:r>
            <a:r>
              <a:rPr lang="en-US" sz="2400" b="1" dirty="0"/>
              <a:t> in polygon </a:t>
            </a:r>
            <a:r>
              <a:rPr lang="en-US" sz="2400" b="1" i="1" dirty="0"/>
              <a:t>FGHJKL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57200" y="13716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measure of each exterior angle of a regular dodecagon.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524000"/>
            <a:ext cx="27241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28600" y="1828800"/>
            <a:ext cx="570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Find the value of </a:t>
            </a:r>
            <a:r>
              <a:rPr lang="en-US" sz="2400" i="1" dirty="0"/>
              <a:t>r </a:t>
            </a:r>
            <a:r>
              <a:rPr lang="en-US" sz="2400" dirty="0"/>
              <a:t>in polygon </a:t>
            </a:r>
            <a:r>
              <a:rPr lang="en-US" sz="2400" i="1" dirty="0"/>
              <a:t>JKLM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533400" y="1524000"/>
            <a:ext cx="4648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What if…?</a:t>
            </a:r>
            <a:r>
              <a:rPr lang="en-US" b="1"/>
              <a:t> Suppose the shutter were formed by 8 blades instead of 10 blades. What would the measure of each exterior angle be?</a:t>
            </a: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390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6019800" cy="239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00050" indent="-400050"/>
            <a:r>
              <a:rPr lang="en-US" sz="2000" b="1" dirty="0"/>
              <a:t>1.</a:t>
            </a:r>
            <a:r>
              <a:rPr lang="en-US" sz="2000" dirty="0"/>
              <a:t> Name the polygon by the number of its sides. Then tell whether the polygon is regular or irregular, concave or convex.</a:t>
            </a:r>
          </a:p>
          <a:p>
            <a:pPr marL="400050" indent="-400050"/>
            <a:endParaRPr lang="en-US" dirty="0"/>
          </a:p>
          <a:p>
            <a:pPr marL="400050" indent="-400050"/>
            <a:r>
              <a:rPr lang="en-US" sz="2000" b="1" dirty="0"/>
              <a:t>2.</a:t>
            </a:r>
            <a:r>
              <a:rPr lang="en-US" sz="2000" dirty="0"/>
              <a:t> Find the sum of the interior angle measures of a convex 11-gon.</a:t>
            </a:r>
          </a:p>
          <a:p>
            <a:pPr marL="400050" indent="-400050" eaLnBrk="0" hangingPunct="0">
              <a:lnSpc>
                <a:spcPct val="125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17764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04800" y="4267200"/>
            <a:ext cx="838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00050" indent="-400050" eaLnBrk="0" hangingPunct="0">
              <a:spcBef>
                <a:spcPct val="50000"/>
              </a:spcBef>
            </a:pPr>
            <a:r>
              <a:rPr lang="en-US" b="1"/>
              <a:t>3.</a:t>
            </a:r>
            <a:r>
              <a:rPr lang="en-US"/>
              <a:t> Find the measure of each interior angle of a regular 18-gon.</a:t>
            </a:r>
            <a:endParaRPr lang="en-US" b="1"/>
          </a:p>
          <a:p>
            <a:pPr marL="400050" indent="-400050"/>
            <a:endParaRPr lang="en-US" b="1"/>
          </a:p>
          <a:p>
            <a:pPr marL="400050" indent="-400050"/>
            <a:r>
              <a:rPr lang="en-US" b="1"/>
              <a:t>4.</a:t>
            </a:r>
            <a:r>
              <a:rPr lang="en-US"/>
              <a:t> Find the measure of each exterior angle of a regular 15-gon.</a:t>
            </a:r>
            <a:endParaRPr lang="en-US" sz="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To find the sum of the interior angle measures of a convex polygon, draw all possible diagonals from one vertex of the polygon. This creates a set of triangles. The sum of the angle measures of all the triangles equals the sum of the angle measures of the polygon.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788" y="3429000"/>
            <a:ext cx="26654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352800"/>
            <a:ext cx="189230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76800"/>
            <a:ext cx="29321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064125"/>
            <a:ext cx="27987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Homework:</a:t>
            </a:r>
          </a:p>
          <a:p>
            <a:endParaRPr lang="en-US" dirty="0"/>
          </a:p>
          <a:p>
            <a:pPr algn="r"/>
            <a:r>
              <a:rPr lang="en-US" dirty="0" smtClean="0"/>
              <a:t>				</a:t>
            </a:r>
            <a:r>
              <a:rPr lang="en-US" sz="2400" dirty="0" smtClean="0"/>
              <a:t>Name  and Block </a:t>
            </a:r>
          </a:p>
          <a:p>
            <a:pPr algn="r"/>
            <a:r>
              <a:rPr lang="en-US" sz="2400" dirty="0"/>
              <a:t>	</a:t>
            </a:r>
            <a:r>
              <a:rPr lang="en-US" sz="2400" dirty="0" smtClean="0"/>
              <a:t>			Lesson  6.1 B </a:t>
            </a:r>
          </a:p>
          <a:p>
            <a:pPr algn="r"/>
            <a:r>
              <a:rPr lang="en-US" sz="2400" dirty="0"/>
              <a:t>	</a:t>
            </a:r>
            <a:r>
              <a:rPr lang="en-US" sz="2400" dirty="0" smtClean="0"/>
              <a:t>			pg. 386 # 9-12, 22, 26 -31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886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Homework 6.1A and 6.1B will be due tomorrow (Friday).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2209802"/>
            <a:ext cx="8458200" cy="1752598"/>
            <a:chOff x="284" y="3072"/>
            <a:chExt cx="5088" cy="695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5084" cy="40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/>
                <a:t>By the Triangle Sum Theorem, the sum of the interior angle measures of a triangle is 180°.</a:t>
              </a:r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20023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33800"/>
            <a:ext cx="26654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429000"/>
            <a:ext cx="189230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00600"/>
            <a:ext cx="29321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5029200"/>
            <a:ext cx="27987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1000" y="1571625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 each convex polygon, the number of triangles formed is two less than the number of sides </a:t>
            </a:r>
            <a:r>
              <a:rPr lang="en-US" i="1"/>
              <a:t>n</a:t>
            </a:r>
            <a:r>
              <a:rPr lang="en-US"/>
              <a:t>. So the sum of the angle measures of all these triangles</a:t>
            </a:r>
          </a:p>
          <a:p>
            <a:r>
              <a:rPr lang="en-US"/>
              <a:t>is (</a:t>
            </a:r>
            <a:r>
              <a:rPr lang="en-US" i="1"/>
              <a:t>n </a:t>
            </a:r>
            <a:r>
              <a:rPr lang="en-US"/>
              <a:t>— 2)180°.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891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Finding Interior Angle Measures and Sums in Polygons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73050" y="1828800"/>
            <a:ext cx="86485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Find the sum of the interior angle measures of a </a:t>
            </a:r>
            <a:endParaRPr lang="en-US" sz="2400" dirty="0"/>
          </a:p>
          <a:p>
            <a:r>
              <a:rPr lang="en-US" sz="2400" b="1" dirty="0"/>
              <a:t>convex heptagon.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54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Finding Interior Angle Measures and Sums in Polygons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57200" y="16764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measure of each interior angle of a regular 16-gon.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2667000"/>
            <a:ext cx="868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</a:t>
            </a:r>
            <a:r>
              <a:rPr lang="en-US" b="1"/>
              <a:t>Step 1</a:t>
            </a:r>
            <a:r>
              <a:rPr lang="en-US"/>
              <a:t> Find the sum of the interior angle measures.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4648200"/>
            <a:ext cx="783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</a:t>
            </a:r>
            <a:r>
              <a:rPr lang="en-US" b="1"/>
              <a:t>Step 2</a:t>
            </a:r>
            <a:r>
              <a:rPr lang="en-US"/>
              <a:t> Find the measure of one interior 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854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3C: Finding Interior Angle Measures and Sums in Polygons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04800" y="1905000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Find the measure of each interior angle of pentagon </a:t>
            </a:r>
            <a:r>
              <a:rPr lang="en-US" sz="2400" b="1" i="1" dirty="0"/>
              <a:t>ABCDE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76400"/>
            <a:ext cx="312737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Find the sum of the interior angle measures of a convex 15-gon.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521</Words>
  <Application>Microsoft Office PowerPoint</Application>
  <PresentationFormat>On-screen Show (4:3)</PresentationFormat>
  <Paragraphs>49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Chapter 6 – Polygons and Quadrilaterals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– Polygons and Quadrilaterals</dc:title>
  <dc:creator>adowning</dc:creator>
  <cp:lastModifiedBy>Alan Downing </cp:lastModifiedBy>
  <cp:revision>3</cp:revision>
  <dcterms:created xsi:type="dcterms:W3CDTF">2011-01-05T17:56:12Z</dcterms:created>
  <dcterms:modified xsi:type="dcterms:W3CDTF">2012-01-05T00:26:43Z</dcterms:modified>
</cp:coreProperties>
</file>