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65" r:id="rId3"/>
    <p:sldId id="257" r:id="rId4"/>
    <p:sldId id="266" r:id="rId5"/>
    <p:sldId id="278" r:id="rId6"/>
    <p:sldId id="267" r:id="rId7"/>
    <p:sldId id="268" r:id="rId8"/>
    <p:sldId id="269" r:id="rId9"/>
    <p:sldId id="272" r:id="rId10"/>
    <p:sldId id="273" r:id="rId11"/>
    <p:sldId id="274" r:id="rId12"/>
    <p:sldId id="275" r:id="rId13"/>
    <p:sldId id="276" r:id="rId14"/>
    <p:sldId id="279" r:id="rId15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464FE-70C4-4027-9843-411E069C6CA5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77BA5-FAC2-440C-9CE7-B2C445368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76FD3D0-700A-4B9B-A1EB-77C1BDB04A7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D3D0-700A-4B9B-A1EB-77C1BDB04A7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D3D0-700A-4B9B-A1EB-77C1BDB04A7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D3D0-700A-4B9B-A1EB-77C1BDB04A7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76FD3D0-700A-4B9B-A1EB-77C1BDB04A7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D3D0-700A-4B9B-A1EB-77C1BDB04A7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D3D0-700A-4B9B-A1EB-77C1BDB04A7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D3D0-700A-4B9B-A1EB-77C1BDB04A7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D3D0-700A-4B9B-A1EB-77C1BDB04A7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D3D0-700A-4B9B-A1EB-77C1BDB04A7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D3D0-700A-4B9B-A1EB-77C1BDB04A7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6FD3D0-700A-4B9B-A1EB-77C1BDB04A7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5.7 – Pythagorean Theorem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Finding Side Lengths/ Finding Perimeter / Pythagorean Triples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Pythagorean Theorem  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4800" y="1371600"/>
            <a:ext cx="5181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978400" algn="l"/>
              </a:tabLst>
            </a:pPr>
            <a:r>
              <a:rPr lang="en-US" b="1" dirty="0"/>
              <a:t>Find the missing side length. Tell if the side lengths form a Pythagorean triple. Explain.</a:t>
            </a:r>
          </a:p>
        </p:txBody>
      </p:sp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447800"/>
            <a:ext cx="3429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304800" y="5867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50 = </a:t>
            </a:r>
            <a:r>
              <a:rPr lang="en-US" i="1" dirty="0"/>
              <a:t>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Pythagorean Theorem  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4800" y="1371600"/>
            <a:ext cx="5181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978400" algn="l"/>
              </a:tabLst>
            </a:pPr>
            <a:r>
              <a:rPr lang="en-US" b="1" dirty="0"/>
              <a:t>Find the missing side length. Tell if the side lengths form a Pythagorean triple. Explain.</a:t>
            </a:r>
          </a:p>
        </p:txBody>
      </p:sp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57825" y="1295400"/>
            <a:ext cx="36861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3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2247900" cy="390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Pythagorean Theorem  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4800" y="1371600"/>
            <a:ext cx="5181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978400" algn="l"/>
              </a:tabLst>
            </a:pPr>
            <a:r>
              <a:rPr lang="en-US" b="1" dirty="0"/>
              <a:t>Find the missing side length. Tell if the side lengths form a Pythagorean triple. Explain.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524000"/>
            <a:ext cx="26860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8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791200"/>
            <a:ext cx="1304925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Pythagorean Theorem  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4800" y="1371600"/>
            <a:ext cx="5181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978400" algn="l"/>
              </a:tabLst>
            </a:pPr>
            <a:r>
              <a:rPr lang="en-US" b="1" dirty="0"/>
              <a:t>Find the missing side length. Tell if the side lengths form a Pythagorean triple. Explain.</a:t>
            </a:r>
          </a:p>
        </p:txBody>
      </p:sp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295400"/>
            <a:ext cx="327660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457200" y="57912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c </a:t>
            </a:r>
            <a:r>
              <a:rPr lang="en-US" dirty="0"/>
              <a:t>= 34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Page 352 # 2-4, 6-8, 15-17 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Radical Expressions 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143000" y="1952625"/>
          <a:ext cx="1468438" cy="852488"/>
        </p:xfrm>
        <a:graphic>
          <a:graphicData uri="http://schemas.openxmlformats.org/presentationml/2006/ole">
            <p:oleObj spid="_x0000_s24578" name="Equation" r:id="rId3" imgW="393480" imgH="22860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5638800" y="1905000"/>
          <a:ext cx="1120775" cy="839788"/>
        </p:xfrm>
        <a:graphic>
          <a:graphicData uri="http://schemas.openxmlformats.org/presentationml/2006/ole">
            <p:oleObj spid="_x0000_s24579" name="Equation" r:id="rId4" imgW="304560" imgH="22860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183000" y="4114800"/>
          <a:ext cx="2009963" cy="1116013"/>
        </p:xfrm>
        <a:graphic>
          <a:graphicData uri="http://schemas.openxmlformats.org/presentationml/2006/ole">
            <p:oleObj spid="_x0000_s24580" name="Equation" r:id="rId5" imgW="457200" imgH="25380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958850" y="4098925"/>
          <a:ext cx="2141538" cy="1225550"/>
        </p:xfrm>
        <a:graphic>
          <a:graphicData uri="http://schemas.openxmlformats.org/presentationml/2006/ole">
            <p:oleObj spid="_x0000_s24581" name="Equation" r:id="rId6" imgW="444240" imgH="2538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12954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 Your Own….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Pythagorean Theorem  </a:t>
            </a:r>
            <a:endParaRPr lang="en-US" dirty="0"/>
          </a:p>
        </p:txBody>
      </p:sp>
      <p:pic>
        <p:nvPicPr>
          <p:cNvPr id="7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515302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5105400" y="22098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rgbClr val="FF3300"/>
                </a:solidFill>
              </a:rPr>
              <a:t>a</a:t>
            </a:r>
            <a:r>
              <a:rPr lang="en-US" sz="3200" b="1" baseline="30000" dirty="0"/>
              <a:t>2 </a:t>
            </a:r>
            <a:r>
              <a:rPr lang="en-US" sz="3200" b="1" dirty="0"/>
              <a:t>+ </a:t>
            </a:r>
            <a:r>
              <a:rPr lang="en-US" sz="3200" b="1" i="1" dirty="0">
                <a:solidFill>
                  <a:srgbClr val="006699"/>
                </a:solidFill>
              </a:rPr>
              <a:t>b</a:t>
            </a:r>
            <a:r>
              <a:rPr lang="en-US" sz="3200" b="1" baseline="30000" dirty="0"/>
              <a:t>2</a:t>
            </a:r>
            <a:r>
              <a:rPr lang="en-US" sz="3200" b="1" dirty="0"/>
              <a:t> = </a:t>
            </a:r>
            <a:r>
              <a:rPr lang="en-US" sz="3200" b="1" i="1" dirty="0">
                <a:solidFill>
                  <a:srgbClr val="008000"/>
                </a:solidFill>
              </a:rPr>
              <a:t>c</a:t>
            </a:r>
            <a:r>
              <a:rPr lang="en-US" sz="3200" b="1" baseline="30000" dirty="0"/>
              <a:t>2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Pythagorean Theorem  </a:t>
            </a:r>
            <a:endParaRPr lang="en-US" dirty="0"/>
          </a:p>
        </p:txBody>
      </p:sp>
      <p:pic>
        <p:nvPicPr>
          <p:cNvPr id="3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447800"/>
            <a:ext cx="34956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7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302895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Pythagorean Theorem  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 l="5857" t="40625" r="67789" b="33333"/>
          <a:stretch>
            <a:fillRect/>
          </a:stretch>
        </p:blipFill>
        <p:spPr bwMode="auto">
          <a:xfrm>
            <a:off x="5105400" y="1447800"/>
            <a:ext cx="3429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Pythagorean Theorem  </a:t>
            </a:r>
            <a:endParaRPr lang="en-US" dirty="0"/>
          </a:p>
        </p:txBody>
      </p:sp>
      <p:pic>
        <p:nvPicPr>
          <p:cNvPr id="3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524000"/>
            <a:ext cx="29813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29"/>
          <p:cNvSpPr txBox="1">
            <a:spLocks noChangeArrowheads="1"/>
          </p:cNvSpPr>
          <p:nvPr/>
        </p:nvSpPr>
        <p:spPr bwMode="auto">
          <a:xfrm>
            <a:off x="457200" y="5867400"/>
            <a:ext cx="155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 = </a:t>
            </a:r>
            <a:r>
              <a:rPr lang="en-US" i="1" dirty="0"/>
              <a:t>x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Pythagorean Theorem  </a:t>
            </a:r>
            <a:endParaRPr lang="en-US" dirty="0"/>
          </a:p>
        </p:txBody>
      </p:sp>
      <p:pic>
        <p:nvPicPr>
          <p:cNvPr id="3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371600"/>
            <a:ext cx="30765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53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791200"/>
            <a:ext cx="2790825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Pythagorean Theorem  </a:t>
            </a:r>
            <a:endParaRPr lang="en-US" dirty="0"/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371600"/>
            <a:ext cx="34766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457200" y="5791200"/>
            <a:ext cx="2986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16 = </a:t>
            </a:r>
            <a:r>
              <a:rPr lang="en-US" i="1" dirty="0"/>
              <a:t>x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Pythagorean Theorem  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29540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A set of three nonzero whole numbers </a:t>
            </a:r>
            <a:r>
              <a:rPr lang="en-US" sz="2400" i="1" dirty="0" smtClean="0"/>
              <a:t>a</a:t>
            </a:r>
            <a:r>
              <a:rPr lang="en-US" sz="2400" dirty="0" smtClean="0"/>
              <a:t>, </a:t>
            </a:r>
            <a:r>
              <a:rPr lang="en-US" sz="2400" i="1" dirty="0" smtClean="0"/>
              <a:t>b</a:t>
            </a:r>
            <a:r>
              <a:rPr lang="en-US" sz="2400" dirty="0" smtClean="0"/>
              <a:t>, and </a:t>
            </a:r>
            <a:r>
              <a:rPr lang="en-US" sz="2400" i="1" dirty="0" smtClean="0"/>
              <a:t>c</a:t>
            </a:r>
            <a:r>
              <a:rPr lang="en-US" sz="2400" dirty="0" smtClean="0"/>
              <a:t> such that </a:t>
            </a:r>
            <a:r>
              <a:rPr lang="en-US" sz="2400" i="1" dirty="0" smtClean="0"/>
              <a:t>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</a:t>
            </a:r>
            <a:r>
              <a:rPr lang="en-US" sz="2400" i="1" dirty="0" smtClean="0"/>
              <a:t>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</a:t>
            </a:r>
            <a:r>
              <a:rPr lang="en-US" sz="2400" i="1" dirty="0" smtClean="0"/>
              <a:t>c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is called a </a:t>
            </a:r>
            <a:r>
              <a:rPr lang="en-US" sz="2400" b="1" u="sng" dirty="0" smtClean="0"/>
              <a:t>Pythagorean triple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819400"/>
            <a:ext cx="581025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419</TotalTime>
  <Words>166</Words>
  <Application>Microsoft Office PowerPoint</Application>
  <PresentationFormat>On-screen Show (4:3)</PresentationFormat>
  <Paragraphs>27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Origin</vt:lpstr>
      <vt:lpstr>Microsoft Equation 3.0</vt:lpstr>
      <vt:lpstr>Equation</vt:lpstr>
      <vt:lpstr>5.7 – Pythagorean Theorem</vt:lpstr>
      <vt:lpstr>Simplifying Radical Expressions </vt:lpstr>
      <vt:lpstr>Pythagorean Theorem  </vt:lpstr>
      <vt:lpstr>Pythagorean Theorem  </vt:lpstr>
      <vt:lpstr>Pythagorean Theorem  </vt:lpstr>
      <vt:lpstr>Pythagorean Theorem  </vt:lpstr>
      <vt:lpstr>Pythagorean Theorem  </vt:lpstr>
      <vt:lpstr>Pythagorean Theorem  </vt:lpstr>
      <vt:lpstr>Pythagorean Theorem   </vt:lpstr>
      <vt:lpstr>Pythagorean Theorem  </vt:lpstr>
      <vt:lpstr>Pythagorean Theorem  </vt:lpstr>
      <vt:lpstr>Pythagorean Theorem  </vt:lpstr>
      <vt:lpstr>Pythagorean Theorem  </vt:lpstr>
      <vt:lpstr>HOMEWORK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Simplifying Radical Expressions</dc:title>
  <dc:creator>adowning</dc:creator>
  <cp:lastModifiedBy>adowning</cp:lastModifiedBy>
  <cp:revision>41</cp:revision>
  <dcterms:created xsi:type="dcterms:W3CDTF">2010-12-02T16:49:57Z</dcterms:created>
  <dcterms:modified xsi:type="dcterms:W3CDTF">2011-12-05T21:37:03Z</dcterms:modified>
</cp:coreProperties>
</file>